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Geis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8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0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LeafLens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Bridging traditional knowledge with cutting-edge technology to preserve India's botanical heritage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CA873-2C60-F33B-8305-5DDE1878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07" y="274312"/>
            <a:ext cx="13167386" cy="77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84" y="629960"/>
            <a:ext cx="4514374" cy="564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Prospects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984" y="1555432"/>
            <a:ext cx="1336643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LeafLens represents just the beginning of a transformative journey in botanical knowledge preservation and accessibility. Our vision extends far beyond current capabilities.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902732" y="2787729"/>
            <a:ext cx="6322100" cy="180499"/>
          </a:xfrm>
          <a:prstGeom prst="roundRect">
            <a:avLst>
              <a:gd name="adj" fmla="val 900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31984" y="2607171"/>
            <a:ext cx="541615" cy="541615"/>
          </a:xfrm>
          <a:prstGeom prst="roundRect">
            <a:avLst>
              <a:gd name="adj" fmla="val 8441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" y="2742545"/>
            <a:ext cx="270748" cy="2707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2483" y="3329345"/>
            <a:ext cx="397442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Global Medicinal Plant Integration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2483" y="3719751"/>
            <a:ext cx="6231969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the database to encompass medicinal plants from diverse global traditions including Chinese, African, and South American botanical systems.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676198" y="2516981"/>
            <a:ext cx="6322100" cy="180499"/>
          </a:xfrm>
          <a:prstGeom prst="roundRect">
            <a:avLst>
              <a:gd name="adj" fmla="val 900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05449" y="2336423"/>
            <a:ext cx="541615" cy="541615"/>
          </a:xfrm>
          <a:prstGeom prst="roundRect">
            <a:avLst>
              <a:gd name="adj" fmla="val 8441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0823" y="2471797"/>
            <a:ext cx="270748" cy="2707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85948" y="3058597"/>
            <a:ext cx="325921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IoT-Based Smart Agriculture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85948" y="3449003"/>
            <a:ext cx="623196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with IoT sensors and drones for large-scale crop monitoring, enabling precision agriculture and sustainable farming practices.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902732" y="5398889"/>
            <a:ext cx="6322100" cy="180499"/>
          </a:xfrm>
          <a:prstGeom prst="roundRect">
            <a:avLst>
              <a:gd name="adj" fmla="val 900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631984" y="5218331"/>
            <a:ext cx="541615" cy="541615"/>
          </a:xfrm>
          <a:prstGeom prst="roundRect">
            <a:avLst>
              <a:gd name="adj" fmla="val 8441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358" y="5353705"/>
            <a:ext cx="270748" cy="2707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12483" y="5940504"/>
            <a:ext cx="3500795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Healthcare System Integration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812483" y="6330910"/>
            <a:ext cx="623196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Collaborate with medical institutions to support natural medicine research, drug discovery, and evidence-based herbal treatment protocols.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7676198" y="5128141"/>
            <a:ext cx="6322100" cy="180499"/>
          </a:xfrm>
          <a:prstGeom prst="roundRect">
            <a:avLst>
              <a:gd name="adj" fmla="val 900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405449" y="4947583"/>
            <a:ext cx="541615" cy="541615"/>
          </a:xfrm>
          <a:prstGeom prst="roundRect">
            <a:avLst>
              <a:gd name="adj" fmla="val 8441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0823" y="5082957"/>
            <a:ext cx="270748" cy="27074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85948" y="5669756"/>
            <a:ext cx="372379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Mobile Field Scanning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585948" y="6060162"/>
            <a:ext cx="6231969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advanced mobile applications with offline capabilities, enabling botanists, farmers, and researchers to identify plants instantly in remote locations.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631984" y="7310676"/>
            <a:ext cx="1336643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Together, we're preserving centuries of wisdom while pioneering the future of botanical science and sustainable healthcare.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13153549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LeafLens: Bridging Traditional Knowledge with Cutting-Edge Technology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426" y="1983224"/>
            <a:ext cx="110212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Preserving the heritage of Indian medicinal plants  and Fruit bearing plants and trees using AI and Machine Learning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8426" y="2840236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Team Members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38426" y="3380780"/>
            <a:ext cx="768619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Dishubbh Singh (S24CSEU0808)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8426" y="3792141"/>
            <a:ext cx="768619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G. Ramanjaneya Reddy (S24CSEU0787)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8426" y="4203502"/>
            <a:ext cx="768619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Divya Kumar (S24CSEU0857)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8426" y="4730829"/>
            <a:ext cx="768619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Faculty Guide:</a:t>
            </a: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Susmita Das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71" y="2866549"/>
            <a:ext cx="4952524" cy="49525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575" y="469463"/>
            <a:ext cx="4268748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5" y="1451134"/>
            <a:ext cx="5816798" cy="58167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38474" y="1412677"/>
            <a:ext cx="7201972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Traditional medicinal plant knowledge in India faces a critical preservation crisis. Centuries of accumulated wisdom are disappearing at an alarming rate, threatening our cultural and scientific heritage.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838474" y="2424113"/>
            <a:ext cx="7201972" cy="1371005"/>
          </a:xfrm>
          <a:prstGeom prst="roundRect">
            <a:avLst>
              <a:gd name="adj" fmla="val 8003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815614" y="2424113"/>
            <a:ext cx="91440" cy="1371005"/>
          </a:xfrm>
          <a:prstGeom prst="roundRect">
            <a:avLst>
              <a:gd name="adj" fmla="val 1680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00649" y="2617708"/>
            <a:ext cx="2134314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Biodiversity Loss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100649" y="3055263"/>
            <a:ext cx="6746200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Rapid environmental degradation and aging practitioners are causing irreplaceable knowledge to vanish with each passing generation.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838474" y="3965853"/>
            <a:ext cx="7201972" cy="1371005"/>
          </a:xfrm>
          <a:prstGeom prst="roundRect">
            <a:avLst>
              <a:gd name="adj" fmla="val 8003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815614" y="3965853"/>
            <a:ext cx="91440" cy="1371005"/>
          </a:xfrm>
          <a:prstGeom prst="roundRect">
            <a:avLst>
              <a:gd name="adj" fmla="val 1680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0649" y="4159448"/>
            <a:ext cx="248673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Scattered Data Sources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100649" y="4597003"/>
            <a:ext cx="6746200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Traditional knowledge remains fragmented across non-digitized manuscripts, oral traditions, and isolated communities.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838474" y="5507593"/>
            <a:ext cx="7201972" cy="1371005"/>
          </a:xfrm>
          <a:prstGeom prst="roundRect">
            <a:avLst>
              <a:gd name="adj" fmla="val 8003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815614" y="5507593"/>
            <a:ext cx="91440" cy="1371005"/>
          </a:xfrm>
          <a:prstGeom prst="roundRect">
            <a:avLst>
              <a:gd name="adj" fmla="val 1680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100649" y="5701189"/>
            <a:ext cx="2134314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Expert Dependency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100649" y="6138743"/>
            <a:ext cx="6746200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plant identification requires years of specialized training, limiting accessibility and scalability.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838474" y="7070646"/>
            <a:ext cx="7201972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need a smart system to digitize, identify, and preserve this ancient plant knowledge for future generations.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652" y="506492"/>
            <a:ext cx="4597837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Proposed Solution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3652" y="1357074"/>
            <a:ext cx="7856696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LeafLens develops an </a:t>
            </a: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AI/ML-based plant identification system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transforms how we recognize and preserve medicinal plant knowledge. By leveraging deep learning and computer vision, we're creating a bridge between traditional botanical wisdom and modern technology.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3652" y="2741176"/>
            <a:ext cx="3836432" cy="2693313"/>
          </a:xfrm>
          <a:prstGeom prst="roundRect">
            <a:avLst>
              <a:gd name="adj" fmla="val 614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35104" y="2932628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790" y="3084314"/>
            <a:ext cx="248245" cy="2482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5104" y="3668197"/>
            <a:ext cx="2765108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Automated Recognition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35104" y="4065746"/>
            <a:ext cx="3453527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Deep learning models instantly identify plant species from leaf images with expert-level accuracy.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63916" y="2741176"/>
            <a:ext cx="3836432" cy="2693313"/>
          </a:xfrm>
          <a:prstGeom prst="roundRect">
            <a:avLst>
              <a:gd name="adj" fmla="val 614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55369" y="2932628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054" y="3084314"/>
            <a:ext cx="248245" cy="24824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5369" y="3668197"/>
            <a:ext cx="268355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Knowledge Integration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4855369" y="4065746"/>
            <a:ext cx="3453527" cy="1177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recognition connects seamlessly with comprehensive medicinal plant databases containing traditional uses and properties.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43652" y="5618321"/>
            <a:ext cx="7856696" cy="2104668"/>
          </a:xfrm>
          <a:prstGeom prst="roundRect">
            <a:avLst>
              <a:gd name="adj" fmla="val 78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835104" y="5809774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90" y="5961459"/>
            <a:ext cx="248245" cy="24824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5104" y="6545342"/>
            <a:ext cx="266235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Universal Accessibility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835104" y="6942892"/>
            <a:ext cx="7473791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Information becomes instantly available to researchers, farmers, students, and healthcare practitioners worldwide.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525"/>
            <a:ext cx="5964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Goals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81977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656284"/>
            <a:ext cx="5300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Automatic Plant Species Recognition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6703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a robust deep learning model capable of accurately identifying medicinal plant species from leaf images across diverse environmental conditions.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26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81977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2656284"/>
            <a:ext cx="5572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Traditional Medicinal Data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46703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a comprehensive database linking identified species with their traditional medicinal uses, preparation methods, and cultural significance.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6322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7290"/>
            <a:ext cx="6407944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5161598"/>
            <a:ext cx="5580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Accuracy, Accessibility, and Scalability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65201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 the system delivers high-precision results while remaining accessible to users with varying technical expertise and scalable to accommodate expanding datasets.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6322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87290"/>
            <a:ext cx="6408063" cy="3048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5161598"/>
            <a:ext cx="64080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Digital Preservation of Indigenous Knowledge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06346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Promote the long-term conservation of indigenous botanical wisdom by creating a sustainable digital archive accessible to future generations.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35" y="963692"/>
            <a:ext cx="283488" cy="2834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13888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16793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Core programming language providing extensive libraries for machine learning and data processing.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835" y="2087642"/>
            <a:ext cx="283488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835" y="2512814"/>
            <a:ext cx="14345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 err="1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Tourch</a:t>
            </a: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&amp; Keras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396835" y="280332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Industry-leading deep learning frameworks enabling efficient model development and training.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835" y="3211592"/>
            <a:ext cx="283488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6835" y="36367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/>
              <a:t>Flask</a:t>
            </a:r>
          </a:p>
        </p:txBody>
      </p:sp>
      <p:sp>
        <p:nvSpPr>
          <p:cNvPr id="11" name="Text 6"/>
          <p:cNvSpPr/>
          <p:nvPr/>
        </p:nvSpPr>
        <p:spPr>
          <a:xfrm>
            <a:off x="396835" y="39272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Advanced computer vision library for sophisticated image preprocessing and analysis.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0" y="4465915"/>
            <a:ext cx="6780014" cy="1296114"/>
          </a:xfrm>
          <a:prstGeom prst="roundRect">
            <a:avLst>
              <a:gd name="adj" fmla="val 7875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367918" y="4481451"/>
            <a:ext cx="161163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Deep Learning Models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196908" y="5111240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CNN: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Custom convolutional neural network architecture</a:t>
            </a:r>
            <a:endParaRPr lang="en-US" sz="850" dirty="0"/>
          </a:p>
        </p:txBody>
      </p:sp>
      <p:sp>
        <p:nvSpPr>
          <p:cNvPr id="16" name="Text 10"/>
          <p:cNvSpPr/>
          <p:nvPr/>
        </p:nvSpPr>
        <p:spPr>
          <a:xfrm>
            <a:off x="196908" y="4848146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MobileNet: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Efficient model for mobile deployment</a:t>
            </a:r>
            <a:endParaRPr lang="en-US" sz="850" dirty="0"/>
          </a:p>
        </p:txBody>
      </p:sp>
      <p:sp>
        <p:nvSpPr>
          <p:cNvPr id="17" name="Text 11"/>
          <p:cNvSpPr/>
          <p:nvPr/>
        </p:nvSpPr>
        <p:spPr>
          <a:xfrm>
            <a:off x="-29350" y="6489739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Xception: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Advanced architecture for maximum accuracy</a:t>
            </a:r>
            <a:endParaRPr lang="en-US" sz="850" dirty="0"/>
          </a:p>
        </p:txBody>
      </p:sp>
      <p:sp>
        <p:nvSpPr>
          <p:cNvPr id="18" name="Shape 12"/>
          <p:cNvSpPr/>
          <p:nvPr/>
        </p:nvSpPr>
        <p:spPr>
          <a:xfrm>
            <a:off x="0" y="6334422"/>
            <a:ext cx="6780014" cy="1012627"/>
          </a:xfrm>
          <a:prstGeom prst="roundRect">
            <a:avLst>
              <a:gd name="adj" fmla="val 10080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3"/>
          <p:cNvSpPr/>
          <p:nvPr/>
        </p:nvSpPr>
        <p:spPr>
          <a:xfrm>
            <a:off x="0" y="65951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Tools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128585" y="6877772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Jupyter Notebook: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Interactive development environment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128586" y="7078224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Kaggle Dataset: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High-quality plant image repository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501" y="591383"/>
            <a:ext cx="6681311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Structures and Algorithms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501" y="1442799"/>
            <a:ext cx="1346739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LeafLens leverages sophisticated data structures and cutting-edge algorithms to achieve optimal performance and accuracy in plant identification.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1501" y="2061448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Structures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581501" y="2648010"/>
            <a:ext cx="82987" cy="82987"/>
          </a:xfrm>
          <a:prstGeom prst="roundRect">
            <a:avLst>
              <a:gd name="adj" fmla="val 55093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30580" y="2559725"/>
            <a:ext cx="20768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Arrays &amp; Tensors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0580" y="2985373"/>
            <a:ext cx="600444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Multi-dimensional structures storing image pixel data and model parameters for efficient computation.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1501" y="3937337"/>
            <a:ext cx="82987" cy="82987"/>
          </a:xfrm>
          <a:prstGeom prst="roundRect">
            <a:avLst>
              <a:gd name="adj" fmla="val 55093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30580" y="3849053"/>
            <a:ext cx="20768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DataFrames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0580" y="4274701"/>
            <a:ext cx="600444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Organized tabular data management for plant species metadata and medicinal information.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581501" y="5226665"/>
            <a:ext cx="82987" cy="82987"/>
          </a:xfrm>
          <a:prstGeom prst="roundRect">
            <a:avLst>
              <a:gd name="adj" fmla="val 55093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30580" y="5138380"/>
            <a:ext cx="20768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Dictionaries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0580" y="5564029"/>
            <a:ext cx="600444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 key-value storage for species labels, medicinal properties, and model configurations.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247930" y="2061448"/>
            <a:ext cx="2492097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Algorithms</a:t>
            </a:r>
            <a:endParaRPr lang="en-US" sz="19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30" y="2559725"/>
            <a:ext cx="830699" cy="128932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44721" y="2725817"/>
            <a:ext cx="331720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Convolutional Neural Networks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44721" y="3151465"/>
            <a:ext cx="581167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Extract hierarchical features from leaf images through specialized convolutional layers.</a:t>
            </a:r>
            <a:endParaRPr lang="en-US" sz="13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30" y="3849053"/>
            <a:ext cx="830699" cy="128932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244721" y="4015145"/>
            <a:ext cx="20768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Transfer Learning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244721" y="4440793"/>
            <a:ext cx="581167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Leverage pre-trained MobileNet and Xception models for enhanced accuracy with limited data.</a:t>
            </a:r>
            <a:endParaRPr lang="en-US" sz="13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930" y="5138380"/>
            <a:ext cx="830699" cy="128932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244721" y="5304473"/>
            <a:ext cx="222003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Image Augmentation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244721" y="5730121"/>
            <a:ext cx="581167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Generate diverse training samples through rotation, scaling, and color adjustments.</a:t>
            </a:r>
            <a:endParaRPr lang="en-US" sz="13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30" y="6427708"/>
            <a:ext cx="830699" cy="102358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244721" y="6593800"/>
            <a:ext cx="207680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8244721" y="7019449"/>
            <a:ext cx="581167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Adam optimizer with Softmax classification for precise species prediction.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622" y="868323"/>
            <a:ext cx="5406271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of LeafLens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596622" y="1656755"/>
            <a:ext cx="3890129" cy="1565791"/>
          </a:xfrm>
          <a:prstGeom prst="roundRect">
            <a:avLst>
              <a:gd name="adj" fmla="val 97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74621" y="1834753"/>
            <a:ext cx="3403521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🌿</a:t>
            </a: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Automated Leaf Recognition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74621" y="2226231"/>
            <a:ext cx="3534132" cy="81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Instant species identification using state-of-the-art deep learning algorithms trained on thousands of medicinal plant images.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57130" y="1656755"/>
            <a:ext cx="3890248" cy="1565791"/>
          </a:xfrm>
          <a:prstGeom prst="roundRect">
            <a:avLst>
              <a:gd name="adj" fmla="val 97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35128" y="1834753"/>
            <a:ext cx="332767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📸</a:t>
            </a: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Real-time Image Processing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35128" y="2226231"/>
            <a:ext cx="3534251" cy="81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Lightning-fast analysis and classification of leaf images with immediate results and confidence scores.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6622" y="3392924"/>
            <a:ext cx="7950756" cy="1293019"/>
          </a:xfrm>
          <a:prstGeom prst="roundRect">
            <a:avLst>
              <a:gd name="adj" fmla="val 1186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4621" y="3570923"/>
            <a:ext cx="3640574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📚</a:t>
            </a: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Traditional Medicine Database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4621" y="3962400"/>
            <a:ext cx="7594759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integration with extensive medicinal properties, traditional uses, and preparation methods.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6622" y="4877633"/>
            <a:ext cx="7950756" cy="1020247"/>
          </a:xfrm>
          <a:prstGeom prst="roundRect">
            <a:avLst>
              <a:gd name="adj" fmla="val 1503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74621" y="5055632"/>
            <a:ext cx="3946922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🔍</a:t>
            </a: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High-Accuracy Transfer Learning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4621" y="5447109"/>
            <a:ext cx="759475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Leverages pre-trained models achieving superior accuracy even with limited training data.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6622" y="6068258"/>
            <a:ext cx="7950756" cy="1293019"/>
          </a:xfrm>
          <a:prstGeom prst="roundRect">
            <a:avLst>
              <a:gd name="adj" fmla="val 1186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74621" y="6246257"/>
            <a:ext cx="2942392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📱</a:t>
            </a: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Mobile App Deployment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74621" y="6637734"/>
            <a:ext cx="7594759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Lightweight architecture optimized for smartphones enables field identification anywhere, anytime.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69" y="376238"/>
            <a:ext cx="356485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and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8869" y="1077397"/>
            <a:ext cx="1367266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LeafLens demonstrates exceptional performance across multiple evaluation metrics, validating its effectiveness as a reliable tool for medicinal plant identification.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8869" y="1518523"/>
            <a:ext cx="4443532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&gt;97%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679972" y="2140982"/>
            <a:ext cx="204120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Classification Accuracy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8869" y="2436852"/>
            <a:ext cx="4443532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Achieved expert-level precision in identifying plant species across diverse datasets.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093375" y="1518523"/>
            <a:ext cx="4443532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20+ For now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6459855" y="2140982"/>
            <a:ext cx="171057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Species Recognized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093375" y="2436852"/>
            <a:ext cx="4443532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coverage of medicinal plants from across the Indian subcontinent.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9707880" y="1518523"/>
            <a:ext cx="4443651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95%</a:t>
            </a:r>
            <a:endParaRPr lang="en-US" sz="3550" dirty="0"/>
          </a:p>
        </p:txBody>
      </p:sp>
      <p:sp>
        <p:nvSpPr>
          <p:cNvPr id="11" name="Text 9"/>
          <p:cNvSpPr/>
          <p:nvPr/>
        </p:nvSpPr>
        <p:spPr>
          <a:xfrm>
            <a:off x="11074360" y="2140982"/>
            <a:ext cx="171057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Expert Validation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9707880" y="2436852"/>
            <a:ext cx="444365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Confirmed accuracy by professional botanists and traditional medicine practitioners.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78869" y="3165277"/>
            <a:ext cx="295227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Performance Highlights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78869" y="3558659"/>
            <a:ext cx="736973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Environmental Robustness:</a:t>
            </a: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model performs consistently across varying lighting conditions, backgrounds, and leaf orientations.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78869" y="4044196"/>
            <a:ext cx="736973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Success:</a:t>
            </a: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Dataset diversity enhancement through augmentation techniques significantly improved generalization capabilities.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78869" y="4529733"/>
            <a:ext cx="736973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Real-world Testing:</a:t>
            </a: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Field validation confirms reliable performance in authentic environmental conditions.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78869" y="4796433"/>
            <a:ext cx="7369731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Continuous Improvement:</a:t>
            </a: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Regular model updates incorporate new species and refine accuracy based on user feedback.</a:t>
            </a:r>
            <a:endParaRPr lang="en-US" sz="10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291" y="2885677"/>
            <a:ext cx="5925991" cy="5275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953</Words>
  <Application>Microsoft Office PowerPoint</Application>
  <PresentationFormat>Custom</PresentationFormat>
  <Paragraphs>119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Noto Serif SC Light</vt:lpstr>
      <vt:lpstr>Geist</vt:lpstr>
      <vt:lpstr>Noto Serif SC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Ramanjaneya Reddy</dc:creator>
  <cp:lastModifiedBy>Daemon 👾</cp:lastModifiedBy>
  <cp:revision>5</cp:revision>
  <dcterms:created xsi:type="dcterms:W3CDTF">2025-11-12T11:33:17Z</dcterms:created>
  <dcterms:modified xsi:type="dcterms:W3CDTF">2025-11-14T10:42:24Z</dcterms:modified>
</cp:coreProperties>
</file>